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0E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A2DF81-3FB5-4135-BFD8-10E999216A96}" v="48" dt="2025-10-14T17:28:52.8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1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regory Wall" userId="5bec49abb5d13284" providerId="LiveId" clId="{5A373A38-3EB0-4FC5-8298-DB20E81B99ED}"/>
    <pc:docChg chg="undo custSel addSld modSld sldOrd">
      <pc:chgData name="Gregory Wall" userId="5bec49abb5d13284" providerId="LiveId" clId="{5A373A38-3EB0-4FC5-8298-DB20E81B99ED}" dt="2025-10-14T17:29:04.302" v="2984" actId="14100"/>
      <pc:docMkLst>
        <pc:docMk/>
      </pc:docMkLst>
      <pc:sldChg chg="addSp delSp modSp mod">
        <pc:chgData name="Gregory Wall" userId="5bec49abb5d13284" providerId="LiveId" clId="{5A373A38-3EB0-4FC5-8298-DB20E81B99ED}" dt="2025-10-14T17:28:48.352" v="2980" actId="14100"/>
        <pc:sldMkLst>
          <pc:docMk/>
          <pc:sldMk cId="4200314686" sldId="256"/>
        </pc:sldMkLst>
        <pc:spChg chg="add del mod">
          <ac:chgData name="Gregory Wall" userId="5bec49abb5d13284" providerId="LiveId" clId="{5A373A38-3EB0-4FC5-8298-DB20E81B99ED}" dt="2025-10-14T14:55:46.494" v="676" actId="478"/>
          <ac:spMkLst>
            <pc:docMk/>
            <pc:sldMk cId="4200314686" sldId="256"/>
            <ac:spMk id="8" creationId="{3D3E4963-D504-93B6-1985-E714C848A1D2}"/>
          </ac:spMkLst>
        </pc:spChg>
        <pc:spChg chg="add mod">
          <ac:chgData name="Gregory Wall" userId="5bec49abb5d13284" providerId="LiveId" clId="{5A373A38-3EB0-4FC5-8298-DB20E81B99ED}" dt="2025-10-14T17:28:28.813" v="2976" actId="14100"/>
          <ac:spMkLst>
            <pc:docMk/>
            <pc:sldMk cId="4200314686" sldId="256"/>
            <ac:spMk id="13" creationId="{55AAB04C-23AF-D879-98F2-DA658911BF34}"/>
          </ac:spMkLst>
        </pc:spChg>
        <pc:spChg chg="add mod">
          <ac:chgData name="Gregory Wall" userId="5bec49abb5d13284" providerId="LiveId" clId="{5A373A38-3EB0-4FC5-8298-DB20E81B99ED}" dt="2025-10-14T15:20:17.413" v="2005" actId="20577"/>
          <ac:spMkLst>
            <pc:docMk/>
            <pc:sldMk cId="4200314686" sldId="256"/>
            <ac:spMk id="55" creationId="{A9A54203-67AA-C0C6-B7B7-211FF98F8507}"/>
          </ac:spMkLst>
        </pc:spChg>
        <pc:spChg chg="add mod">
          <ac:chgData name="Gregory Wall" userId="5bec49abb5d13284" providerId="LiveId" clId="{5A373A38-3EB0-4FC5-8298-DB20E81B99ED}" dt="2025-10-14T15:20:13.606" v="2003" actId="20577"/>
          <ac:spMkLst>
            <pc:docMk/>
            <pc:sldMk cId="4200314686" sldId="256"/>
            <ac:spMk id="56" creationId="{5608CE59-BCAD-B867-4C4C-627C016DBE01}"/>
          </ac:spMkLst>
        </pc:spChg>
        <pc:spChg chg="add mod">
          <ac:chgData name="Gregory Wall" userId="5bec49abb5d13284" providerId="LiveId" clId="{5A373A38-3EB0-4FC5-8298-DB20E81B99ED}" dt="2025-10-14T16:34:10.232" v="2011" actId="115"/>
          <ac:spMkLst>
            <pc:docMk/>
            <pc:sldMk cId="4200314686" sldId="256"/>
            <ac:spMk id="57" creationId="{7FD592E7-7B96-39D8-4D07-5985B1450BD6}"/>
          </ac:spMkLst>
        </pc:spChg>
        <pc:spChg chg="add mod">
          <ac:chgData name="Gregory Wall" userId="5bec49abb5d13284" providerId="LiveId" clId="{5A373A38-3EB0-4FC5-8298-DB20E81B99ED}" dt="2025-10-14T16:34:31.865" v="2014" actId="115"/>
          <ac:spMkLst>
            <pc:docMk/>
            <pc:sldMk cId="4200314686" sldId="256"/>
            <ac:spMk id="60" creationId="{583B0860-200D-EE39-4E92-7E10575C6716}"/>
          </ac:spMkLst>
        </pc:spChg>
        <pc:spChg chg="add mod">
          <ac:chgData name="Gregory Wall" userId="5bec49abb5d13284" providerId="LiveId" clId="{5A373A38-3EB0-4FC5-8298-DB20E81B99ED}" dt="2025-10-14T17:27:18.911" v="2949" actId="20577"/>
          <ac:spMkLst>
            <pc:docMk/>
            <pc:sldMk cId="4200314686" sldId="256"/>
            <ac:spMk id="66" creationId="{79F7FAE6-11E0-DFD4-7E14-73C179F7442A}"/>
          </ac:spMkLst>
        </pc:spChg>
        <pc:spChg chg="add mod">
          <ac:chgData name="Gregory Wall" userId="5bec49abb5d13284" providerId="LiveId" clId="{5A373A38-3EB0-4FC5-8298-DB20E81B99ED}" dt="2025-10-14T17:27:40.080" v="2969" actId="20577"/>
          <ac:spMkLst>
            <pc:docMk/>
            <pc:sldMk cId="4200314686" sldId="256"/>
            <ac:spMk id="71" creationId="{48A9A79E-7539-B072-BCE1-CB956ADD762D}"/>
          </ac:spMkLst>
        </pc:spChg>
        <pc:spChg chg="add mod">
          <ac:chgData name="Gregory Wall" userId="5bec49abb5d13284" providerId="LiveId" clId="{5A373A38-3EB0-4FC5-8298-DB20E81B99ED}" dt="2025-10-14T16:34:01.802" v="2010" actId="115"/>
          <ac:spMkLst>
            <pc:docMk/>
            <pc:sldMk cId="4200314686" sldId="256"/>
            <ac:spMk id="73" creationId="{9377CFB0-34C4-CD73-6761-B329C2100856}"/>
          </ac:spMkLst>
        </pc:spChg>
        <pc:spChg chg="add mod">
          <ac:chgData name="Gregory Wall" userId="5bec49abb5d13284" providerId="LiveId" clId="{5A373A38-3EB0-4FC5-8298-DB20E81B99ED}" dt="2025-10-14T16:36:48.447" v="2109" actId="14100"/>
          <ac:spMkLst>
            <pc:docMk/>
            <pc:sldMk cId="4200314686" sldId="256"/>
            <ac:spMk id="78" creationId="{A3226F93-3F7D-8418-AB75-AB780A2354E7}"/>
          </ac:spMkLst>
        </pc:spChg>
        <pc:spChg chg="add mod">
          <ac:chgData name="Gregory Wall" userId="5bec49abb5d13284" providerId="LiveId" clId="{5A373A38-3EB0-4FC5-8298-DB20E81B99ED}" dt="2025-10-14T17:27:13.516" v="2948"/>
          <ac:spMkLst>
            <pc:docMk/>
            <pc:sldMk cId="4200314686" sldId="256"/>
            <ac:spMk id="90" creationId="{189F861A-1A8E-42CF-BC57-E0DDEC4B841A}"/>
          </ac:spMkLst>
        </pc:spChg>
        <pc:picChg chg="del">
          <ac:chgData name="Gregory Wall" userId="5bec49abb5d13284" providerId="LiveId" clId="{5A373A38-3EB0-4FC5-8298-DB20E81B99ED}" dt="2025-10-14T14:46:49.007" v="383" actId="478"/>
          <ac:picMkLst>
            <pc:docMk/>
            <pc:sldMk cId="4200314686" sldId="256"/>
            <ac:picMk id="7" creationId="{E15CDDAA-7CC4-BFF3-4902-299CE2109597}"/>
          </ac:picMkLst>
        </pc:picChg>
        <pc:picChg chg="add del mod">
          <ac:chgData name="Gregory Wall" userId="5bec49abb5d13284" providerId="LiveId" clId="{5A373A38-3EB0-4FC5-8298-DB20E81B99ED}" dt="2025-10-14T14:49:09.126" v="454" actId="478"/>
          <ac:picMkLst>
            <pc:docMk/>
            <pc:sldMk cId="4200314686" sldId="256"/>
            <ac:picMk id="10" creationId="{DA6E84CB-9435-7B6A-8BA4-A865D2F835C0}"/>
          </ac:picMkLst>
        </pc:picChg>
        <pc:picChg chg="add del mod">
          <ac:chgData name="Gregory Wall" userId="5bec49abb5d13284" providerId="LiveId" clId="{5A373A38-3EB0-4FC5-8298-DB20E81B99ED}" dt="2025-10-14T14:58:11.062" v="764" actId="478"/>
          <ac:picMkLst>
            <pc:docMk/>
            <pc:sldMk cId="4200314686" sldId="256"/>
            <ac:picMk id="12" creationId="{B0C7ECD0-5903-4785-F5D9-7FEA5F81FFE0}"/>
          </ac:picMkLst>
        </pc:picChg>
        <pc:picChg chg="add del mod">
          <ac:chgData name="Gregory Wall" userId="5bec49abb5d13284" providerId="LiveId" clId="{5A373A38-3EB0-4FC5-8298-DB20E81B99ED}" dt="2025-10-14T15:03:55.869" v="1070" actId="478"/>
          <ac:picMkLst>
            <pc:docMk/>
            <pc:sldMk cId="4200314686" sldId="256"/>
            <ac:picMk id="15" creationId="{D110DB48-9356-3C86-0066-E37189AA5A04}"/>
          </ac:picMkLst>
        </pc:picChg>
        <pc:picChg chg="add del mod">
          <ac:chgData name="Gregory Wall" userId="5bec49abb5d13284" providerId="LiveId" clId="{5A373A38-3EB0-4FC5-8298-DB20E81B99ED}" dt="2025-10-14T15:05:47.877" v="1089" actId="478"/>
          <ac:picMkLst>
            <pc:docMk/>
            <pc:sldMk cId="4200314686" sldId="256"/>
            <ac:picMk id="26" creationId="{F90FDA7D-3848-9157-AABA-B6D2E7209A28}"/>
          </ac:picMkLst>
        </pc:picChg>
        <pc:picChg chg="add mod">
          <ac:chgData name="Gregory Wall" userId="5bec49abb5d13284" providerId="LiveId" clId="{5A373A38-3EB0-4FC5-8298-DB20E81B99ED}" dt="2025-10-14T15:10:32.400" v="1294" actId="1076"/>
          <ac:picMkLst>
            <pc:docMk/>
            <pc:sldMk cId="4200314686" sldId="256"/>
            <ac:picMk id="28" creationId="{CA9B1B09-3B6E-4226-DFA1-12EF8FCAF3FE}"/>
          </ac:picMkLst>
        </pc:picChg>
        <pc:cxnChg chg="add del mod">
          <ac:chgData name="Gregory Wall" userId="5bec49abb5d13284" providerId="LiveId" clId="{5A373A38-3EB0-4FC5-8298-DB20E81B99ED}" dt="2025-10-14T15:03:55.269" v="1069" actId="478"/>
          <ac:cxnSpMkLst>
            <pc:docMk/>
            <pc:sldMk cId="4200314686" sldId="256"/>
            <ac:cxnSpMk id="17" creationId="{73DB1EFB-D465-0151-C8F7-69F946865764}"/>
          </ac:cxnSpMkLst>
        </pc:cxnChg>
        <pc:cxnChg chg="add del mod">
          <ac:chgData name="Gregory Wall" userId="5bec49abb5d13284" providerId="LiveId" clId="{5A373A38-3EB0-4FC5-8298-DB20E81B99ED}" dt="2025-10-14T15:03:54.030" v="1068" actId="478"/>
          <ac:cxnSpMkLst>
            <pc:docMk/>
            <pc:sldMk cId="4200314686" sldId="256"/>
            <ac:cxnSpMk id="18" creationId="{7FC34BAF-7279-5B5D-FE06-538D4218574B}"/>
          </ac:cxnSpMkLst>
        </pc:cxnChg>
        <pc:cxnChg chg="add del mod">
          <ac:chgData name="Gregory Wall" userId="5bec49abb5d13284" providerId="LiveId" clId="{5A373A38-3EB0-4FC5-8298-DB20E81B99ED}" dt="2025-10-14T15:03:52.318" v="1067" actId="478"/>
          <ac:cxnSpMkLst>
            <pc:docMk/>
            <pc:sldMk cId="4200314686" sldId="256"/>
            <ac:cxnSpMk id="23" creationId="{D37CFFAA-035F-D6DF-D895-24EBCEAFC082}"/>
          </ac:cxnSpMkLst>
        </pc:cxnChg>
        <pc:cxnChg chg="add del mod">
          <ac:chgData name="Gregory Wall" userId="5bec49abb5d13284" providerId="LiveId" clId="{5A373A38-3EB0-4FC5-8298-DB20E81B99ED}" dt="2025-10-14T15:03:50.998" v="1066" actId="478"/>
          <ac:cxnSpMkLst>
            <pc:docMk/>
            <pc:sldMk cId="4200314686" sldId="256"/>
            <ac:cxnSpMk id="24" creationId="{0466520B-E40B-0701-FE78-C5BD84A42480}"/>
          </ac:cxnSpMkLst>
        </pc:cxnChg>
        <pc:cxnChg chg="add mod">
          <ac:chgData name="Gregory Wall" userId="5bec49abb5d13284" providerId="LiveId" clId="{5A373A38-3EB0-4FC5-8298-DB20E81B99ED}" dt="2025-10-14T15:20:20.862" v="2006" actId="14100"/>
          <ac:cxnSpMkLst>
            <pc:docMk/>
            <pc:sldMk cId="4200314686" sldId="256"/>
            <ac:cxnSpMk id="30" creationId="{E966F8D0-0B91-3FB5-68D2-79C96324E9EC}"/>
          </ac:cxnSpMkLst>
        </pc:cxnChg>
        <pc:cxnChg chg="add mod">
          <ac:chgData name="Gregory Wall" userId="5bec49abb5d13284" providerId="LiveId" clId="{5A373A38-3EB0-4FC5-8298-DB20E81B99ED}" dt="2025-10-14T15:17:50.178" v="1853" actId="14100"/>
          <ac:cxnSpMkLst>
            <pc:docMk/>
            <pc:sldMk cId="4200314686" sldId="256"/>
            <ac:cxnSpMk id="31" creationId="{C7FABB76-95FD-10BB-6308-7D00582915F1}"/>
          </ac:cxnSpMkLst>
        </pc:cxnChg>
        <pc:cxnChg chg="add mod">
          <ac:chgData name="Gregory Wall" userId="5bec49abb5d13284" providerId="LiveId" clId="{5A373A38-3EB0-4FC5-8298-DB20E81B99ED}" dt="2025-10-14T15:16:34.126" v="1759" actId="14100"/>
          <ac:cxnSpMkLst>
            <pc:docMk/>
            <pc:sldMk cId="4200314686" sldId="256"/>
            <ac:cxnSpMk id="33" creationId="{EE794251-3595-9EC9-6515-BB97018C196F}"/>
          </ac:cxnSpMkLst>
        </pc:cxnChg>
        <pc:cxnChg chg="add mod">
          <ac:chgData name="Gregory Wall" userId="5bec49abb5d13284" providerId="LiveId" clId="{5A373A38-3EB0-4FC5-8298-DB20E81B99ED}" dt="2025-10-14T15:17:15.356" v="1768" actId="208"/>
          <ac:cxnSpMkLst>
            <pc:docMk/>
            <pc:sldMk cId="4200314686" sldId="256"/>
            <ac:cxnSpMk id="35" creationId="{61E82074-132A-8109-989B-A883EB7EFF3A}"/>
          </ac:cxnSpMkLst>
        </pc:cxnChg>
        <pc:cxnChg chg="add mod">
          <ac:chgData name="Gregory Wall" userId="5bec49abb5d13284" providerId="LiveId" clId="{5A373A38-3EB0-4FC5-8298-DB20E81B99ED}" dt="2025-10-14T15:19:18.854" v="1931" actId="14100"/>
          <ac:cxnSpMkLst>
            <pc:docMk/>
            <pc:sldMk cId="4200314686" sldId="256"/>
            <ac:cxnSpMk id="38" creationId="{D662B713-6324-A8AD-CE8E-99ADD685BD75}"/>
          </ac:cxnSpMkLst>
        </pc:cxnChg>
        <pc:cxnChg chg="add mod">
          <ac:chgData name="Gregory Wall" userId="5bec49abb5d13284" providerId="LiveId" clId="{5A373A38-3EB0-4FC5-8298-DB20E81B99ED}" dt="2025-10-14T16:36:38.412" v="2106" actId="14100"/>
          <ac:cxnSpMkLst>
            <pc:docMk/>
            <pc:sldMk cId="4200314686" sldId="256"/>
            <ac:cxnSpMk id="40" creationId="{E54C0131-8C62-A339-F737-1B2CAC00AFBE}"/>
          </ac:cxnSpMkLst>
        </pc:cxnChg>
        <pc:cxnChg chg="add mod">
          <ac:chgData name="Gregory Wall" userId="5bec49abb5d13284" providerId="LiveId" clId="{5A373A38-3EB0-4FC5-8298-DB20E81B99ED}" dt="2025-10-14T16:39:34.043" v="2188" actId="14100"/>
          <ac:cxnSpMkLst>
            <pc:docMk/>
            <pc:sldMk cId="4200314686" sldId="256"/>
            <ac:cxnSpMk id="42" creationId="{B89C11C4-90F7-7802-8A80-06C407AD018C}"/>
          </ac:cxnSpMkLst>
        </pc:cxnChg>
        <pc:cxnChg chg="add mod">
          <ac:chgData name="Gregory Wall" userId="5bec49abb5d13284" providerId="LiveId" clId="{5A373A38-3EB0-4FC5-8298-DB20E81B99ED}" dt="2025-10-14T15:29:19.825" v="2007" actId="208"/>
          <ac:cxnSpMkLst>
            <pc:docMk/>
            <pc:sldMk cId="4200314686" sldId="256"/>
            <ac:cxnSpMk id="45" creationId="{09375234-EFB1-82FF-6A25-C954C2B5E030}"/>
          </ac:cxnSpMkLst>
        </pc:cxnChg>
        <pc:cxnChg chg="add mod">
          <ac:chgData name="Gregory Wall" userId="5bec49abb5d13284" providerId="LiveId" clId="{5A373A38-3EB0-4FC5-8298-DB20E81B99ED}" dt="2025-10-14T15:08:04.755" v="1127" actId="14100"/>
          <ac:cxnSpMkLst>
            <pc:docMk/>
            <pc:sldMk cId="4200314686" sldId="256"/>
            <ac:cxnSpMk id="47" creationId="{7F589E80-C340-773D-9EDD-143DB219F350}"/>
          </ac:cxnSpMkLst>
        </pc:cxnChg>
        <pc:cxnChg chg="add mod">
          <ac:chgData name="Gregory Wall" userId="5bec49abb5d13284" providerId="LiveId" clId="{5A373A38-3EB0-4FC5-8298-DB20E81B99ED}" dt="2025-10-14T15:09:47.946" v="1245" actId="1582"/>
          <ac:cxnSpMkLst>
            <pc:docMk/>
            <pc:sldMk cId="4200314686" sldId="256"/>
            <ac:cxnSpMk id="52" creationId="{B4BC9A64-7B67-9EE9-BC2D-E6EA103D8EC1}"/>
          </ac:cxnSpMkLst>
        </pc:cxnChg>
        <pc:cxnChg chg="add mod">
          <ac:chgData name="Gregory Wall" userId="5bec49abb5d13284" providerId="LiveId" clId="{5A373A38-3EB0-4FC5-8298-DB20E81B99ED}" dt="2025-10-14T16:41:52.248" v="2237" actId="1038"/>
          <ac:cxnSpMkLst>
            <pc:docMk/>
            <pc:sldMk cId="4200314686" sldId="256"/>
            <ac:cxnSpMk id="86" creationId="{66FD86B5-C0A3-A616-349B-BC8F330C9F0E}"/>
          </ac:cxnSpMkLst>
        </pc:cxnChg>
        <pc:cxnChg chg="add mod">
          <ac:chgData name="Gregory Wall" userId="5bec49abb5d13284" providerId="LiveId" clId="{5A373A38-3EB0-4FC5-8298-DB20E81B99ED}" dt="2025-10-14T16:42:09.973" v="2242" actId="1037"/>
          <ac:cxnSpMkLst>
            <pc:docMk/>
            <pc:sldMk cId="4200314686" sldId="256"/>
            <ac:cxnSpMk id="87" creationId="{CF200AB0-7B69-8ABE-0A7B-50296BFDF968}"/>
          </ac:cxnSpMkLst>
        </pc:cxnChg>
        <pc:cxnChg chg="add mod">
          <ac:chgData name="Gregory Wall" userId="5bec49abb5d13284" providerId="LiveId" clId="{5A373A38-3EB0-4FC5-8298-DB20E81B99ED}" dt="2025-10-14T17:28:48.352" v="2980" actId="14100"/>
          <ac:cxnSpMkLst>
            <pc:docMk/>
            <pc:sldMk cId="4200314686" sldId="256"/>
            <ac:cxnSpMk id="93" creationId="{0E31539E-335B-E9BA-76FD-394630223962}"/>
          </ac:cxnSpMkLst>
        </pc:cxnChg>
      </pc:sldChg>
      <pc:sldChg chg="addSp delSp modSp mod">
        <pc:chgData name="Gregory Wall" userId="5bec49abb5d13284" providerId="LiveId" clId="{5A373A38-3EB0-4FC5-8298-DB20E81B99ED}" dt="2025-10-14T17:28:32.220" v="2977" actId="14100"/>
        <pc:sldMkLst>
          <pc:docMk/>
          <pc:sldMk cId="2021275973" sldId="257"/>
        </pc:sldMkLst>
        <pc:spChg chg="add mod">
          <ac:chgData name="Gregory Wall" userId="5bec49abb5d13284" providerId="LiveId" clId="{5A373A38-3EB0-4FC5-8298-DB20E81B99ED}" dt="2025-10-14T17:28:32.220" v="2977" actId="14100"/>
          <ac:spMkLst>
            <pc:docMk/>
            <pc:sldMk cId="2021275973" sldId="257"/>
            <ac:spMk id="8" creationId="{FFBC651D-4B1D-DC57-E7AB-30DDFC168C2C}"/>
          </ac:spMkLst>
        </pc:spChg>
        <pc:spChg chg="add mod">
          <ac:chgData name="Gregory Wall" userId="5bec49abb5d13284" providerId="LiveId" clId="{5A373A38-3EB0-4FC5-8298-DB20E81B99ED}" dt="2025-10-14T16:39:05.269" v="2164" actId="20577"/>
          <ac:spMkLst>
            <pc:docMk/>
            <pc:sldMk cId="2021275973" sldId="257"/>
            <ac:spMk id="13" creationId="{DF1B484C-3DB9-88F3-511E-A14288A935B5}"/>
          </ac:spMkLst>
        </pc:spChg>
        <pc:picChg chg="del">
          <ac:chgData name="Gregory Wall" userId="5bec49abb5d13284" providerId="LiveId" clId="{5A373A38-3EB0-4FC5-8298-DB20E81B99ED}" dt="2025-10-14T14:46:22.926" v="378" actId="478"/>
          <ac:picMkLst>
            <pc:docMk/>
            <pc:sldMk cId="2021275973" sldId="257"/>
            <ac:picMk id="7" creationId="{9EED1A43-09B9-C4C0-027B-9D294FA20B79}"/>
          </ac:picMkLst>
        </pc:picChg>
        <pc:picChg chg="add del mod">
          <ac:chgData name="Gregory Wall" userId="5bec49abb5d13284" providerId="LiveId" clId="{5A373A38-3EB0-4FC5-8298-DB20E81B99ED}" dt="2025-10-14T14:55:22.094" v="666" actId="478"/>
          <ac:picMkLst>
            <pc:docMk/>
            <pc:sldMk cId="2021275973" sldId="257"/>
            <ac:picMk id="15" creationId="{CB9ECD41-743B-DA8C-CAFB-B6364BF16CAC}"/>
          </ac:picMkLst>
        </pc:picChg>
        <pc:picChg chg="add mod">
          <ac:chgData name="Gregory Wall" userId="5bec49abb5d13284" providerId="LiveId" clId="{5A373A38-3EB0-4FC5-8298-DB20E81B99ED}" dt="2025-10-14T14:55:50.385" v="677" actId="1440"/>
          <ac:picMkLst>
            <pc:docMk/>
            <pc:sldMk cId="2021275973" sldId="257"/>
            <ac:picMk id="17" creationId="{9EC9CF55-470B-FA10-BC88-0C1D3FA22E33}"/>
          </ac:picMkLst>
        </pc:picChg>
        <pc:cxnChg chg="add del mod">
          <ac:chgData name="Gregory Wall" userId="5bec49abb5d13284" providerId="LiveId" clId="{5A373A38-3EB0-4FC5-8298-DB20E81B99ED}" dt="2025-10-14T14:41:29.854" v="195" actId="478"/>
          <ac:cxnSpMkLst>
            <pc:docMk/>
            <pc:sldMk cId="2021275973" sldId="257"/>
            <ac:cxnSpMk id="10" creationId="{FC69FA45-217F-2ADA-3ECC-02200D69BABB}"/>
          </ac:cxnSpMkLst>
        </pc:cxnChg>
        <pc:cxnChg chg="add del mod">
          <ac:chgData name="Gregory Wall" userId="5bec49abb5d13284" providerId="LiveId" clId="{5A373A38-3EB0-4FC5-8298-DB20E81B99ED}" dt="2025-10-14T14:41:28.303" v="194" actId="478"/>
          <ac:cxnSpMkLst>
            <pc:docMk/>
            <pc:sldMk cId="2021275973" sldId="257"/>
            <ac:cxnSpMk id="11" creationId="{D1C55B77-1160-2C59-7A37-303449920C34}"/>
          </ac:cxnSpMkLst>
        </pc:cxnChg>
      </pc:sldChg>
      <pc:sldChg chg="addSp modSp add mod ord">
        <pc:chgData name="Gregory Wall" userId="5bec49abb5d13284" providerId="LiveId" clId="{5A373A38-3EB0-4FC5-8298-DB20E81B99ED}" dt="2025-10-14T17:28:22.850" v="2975" actId="14100"/>
        <pc:sldMkLst>
          <pc:docMk/>
          <pc:sldMk cId="2849445314" sldId="258"/>
        </pc:sldMkLst>
        <pc:spChg chg="add mod">
          <ac:chgData name="Gregory Wall" userId="5bec49abb5d13284" providerId="LiveId" clId="{5A373A38-3EB0-4FC5-8298-DB20E81B99ED}" dt="2025-10-14T17:28:22.850" v="2975" actId="14100"/>
          <ac:spMkLst>
            <pc:docMk/>
            <pc:sldMk cId="2849445314" sldId="258"/>
            <ac:spMk id="4" creationId="{8A01451C-3B32-0214-7650-CF80C501A8C7}"/>
          </ac:spMkLst>
        </pc:spChg>
        <pc:spChg chg="add mod">
          <ac:chgData name="Gregory Wall" userId="5bec49abb5d13284" providerId="LiveId" clId="{5A373A38-3EB0-4FC5-8298-DB20E81B99ED}" dt="2025-10-14T16:39:15.839" v="2187" actId="20577"/>
          <ac:spMkLst>
            <pc:docMk/>
            <pc:sldMk cId="2849445314" sldId="258"/>
            <ac:spMk id="5" creationId="{72EEB37B-CD19-6A69-B110-9D6E8D4C569B}"/>
          </ac:spMkLst>
        </pc:spChg>
        <pc:picChg chg="add mod">
          <ac:chgData name="Gregory Wall" userId="5bec49abb5d13284" providerId="LiveId" clId="{5A373A38-3EB0-4FC5-8298-DB20E81B99ED}" dt="2025-10-14T14:59:40.731" v="819" actId="1076"/>
          <ac:picMkLst>
            <pc:docMk/>
            <pc:sldMk cId="2849445314" sldId="258"/>
            <ac:picMk id="3" creationId="{703DE2C1-800C-B4BE-0B6F-F77C1A5C4AF2}"/>
          </ac:picMkLst>
        </pc:picChg>
      </pc:sldChg>
      <pc:sldChg chg="addSp delSp modSp add mod">
        <pc:chgData name="Gregory Wall" userId="5bec49abb5d13284" providerId="LiveId" clId="{5A373A38-3EB0-4FC5-8298-DB20E81B99ED}" dt="2025-10-14T17:29:04.302" v="2984" actId="14100"/>
        <pc:sldMkLst>
          <pc:docMk/>
          <pc:sldMk cId="2633696708" sldId="259"/>
        </pc:sldMkLst>
        <pc:spChg chg="add mod">
          <ac:chgData name="Gregory Wall" userId="5bec49abb5d13284" providerId="LiveId" clId="{5A373A38-3EB0-4FC5-8298-DB20E81B99ED}" dt="2025-10-14T17:28:18.053" v="2974" actId="14100"/>
          <ac:spMkLst>
            <pc:docMk/>
            <pc:sldMk cId="2633696708" sldId="259"/>
            <ac:spMk id="2" creationId="{23167B19-0773-8BE0-93F2-05834FFCF6BB}"/>
          </ac:spMkLst>
        </pc:spChg>
        <pc:spChg chg="add mod">
          <ac:chgData name="Gregory Wall" userId="5bec49abb5d13284" providerId="LiveId" clId="{5A373A38-3EB0-4FC5-8298-DB20E81B99ED}" dt="2025-10-14T17:26:52.741" v="2946" actId="115"/>
          <ac:spMkLst>
            <pc:docMk/>
            <pc:sldMk cId="2633696708" sldId="259"/>
            <ac:spMk id="15" creationId="{550E98F5-A520-8547-4F74-5BF1C77C77EC}"/>
          </ac:spMkLst>
        </pc:spChg>
        <pc:spChg chg="add mod">
          <ac:chgData name="Gregory Wall" userId="5bec49abb5d13284" providerId="LiveId" clId="{5A373A38-3EB0-4FC5-8298-DB20E81B99ED}" dt="2025-10-14T17:14:48.188" v="2867" actId="20577"/>
          <ac:spMkLst>
            <pc:docMk/>
            <pc:sldMk cId="2633696708" sldId="259"/>
            <ac:spMk id="16" creationId="{ECAEAC21-2081-F1BD-4C7A-AA2D451BAA99}"/>
          </ac:spMkLst>
        </pc:spChg>
        <pc:spChg chg="add mod">
          <ac:chgData name="Gregory Wall" userId="5bec49abb5d13284" providerId="LiveId" clId="{5A373A38-3EB0-4FC5-8298-DB20E81B99ED}" dt="2025-10-14T17:26:32.095" v="2940" actId="20577"/>
          <ac:spMkLst>
            <pc:docMk/>
            <pc:sldMk cId="2633696708" sldId="259"/>
            <ac:spMk id="17" creationId="{6E7B0185-0262-8B87-78DF-082FDD3651F3}"/>
          </ac:spMkLst>
        </pc:spChg>
        <pc:spChg chg="add mod">
          <ac:chgData name="Gregory Wall" userId="5bec49abb5d13284" providerId="LiveId" clId="{5A373A38-3EB0-4FC5-8298-DB20E81B99ED}" dt="2025-10-14T17:26:22.255" v="2934" actId="115"/>
          <ac:spMkLst>
            <pc:docMk/>
            <pc:sldMk cId="2633696708" sldId="259"/>
            <ac:spMk id="18" creationId="{C279BDE1-30D8-EFAB-1B44-90D7C15D3E1B}"/>
          </ac:spMkLst>
        </pc:spChg>
        <pc:spChg chg="add mod">
          <ac:chgData name="Gregory Wall" userId="5bec49abb5d13284" providerId="LiveId" clId="{5A373A38-3EB0-4FC5-8298-DB20E81B99ED}" dt="2025-10-14T17:11:25.912" v="2614" actId="115"/>
          <ac:spMkLst>
            <pc:docMk/>
            <pc:sldMk cId="2633696708" sldId="259"/>
            <ac:spMk id="19" creationId="{568E0B57-D50F-C16F-F087-5417A1385202}"/>
          </ac:spMkLst>
        </pc:spChg>
        <pc:spChg chg="add mod">
          <ac:chgData name="Gregory Wall" userId="5bec49abb5d13284" providerId="LiveId" clId="{5A373A38-3EB0-4FC5-8298-DB20E81B99ED}" dt="2025-10-14T17:25:23.005" v="2880" actId="14100"/>
          <ac:spMkLst>
            <pc:docMk/>
            <pc:sldMk cId="2633696708" sldId="259"/>
            <ac:spMk id="20" creationId="{8357220D-09A0-7E8B-9634-682DAF75A464}"/>
          </ac:spMkLst>
        </pc:spChg>
        <pc:spChg chg="add mod">
          <ac:chgData name="Gregory Wall" userId="5bec49abb5d13284" providerId="LiveId" clId="{5A373A38-3EB0-4FC5-8298-DB20E81B99ED}" dt="2025-10-14T17:25:29.118" v="2881" actId="1076"/>
          <ac:spMkLst>
            <pc:docMk/>
            <pc:sldMk cId="2633696708" sldId="259"/>
            <ac:spMk id="21" creationId="{C1234FCA-D6BE-22C8-DA76-AFE1A2929174}"/>
          </ac:spMkLst>
        </pc:spChg>
        <pc:spChg chg="add mod">
          <ac:chgData name="Gregory Wall" userId="5bec49abb5d13284" providerId="LiveId" clId="{5A373A38-3EB0-4FC5-8298-DB20E81B99ED}" dt="2025-10-14T17:26:14.422" v="2931" actId="115"/>
          <ac:spMkLst>
            <pc:docMk/>
            <pc:sldMk cId="2633696708" sldId="259"/>
            <ac:spMk id="22" creationId="{504EC3F7-E0C4-0685-88AE-869741F5D6EB}"/>
          </ac:spMkLst>
        </pc:spChg>
        <pc:spChg chg="add mod">
          <ac:chgData name="Gregory Wall" userId="5bec49abb5d13284" providerId="LiveId" clId="{5A373A38-3EB0-4FC5-8298-DB20E81B99ED}" dt="2025-10-14T17:27:04.899" v="2947" actId="20577"/>
          <ac:spMkLst>
            <pc:docMk/>
            <pc:sldMk cId="2633696708" sldId="259"/>
            <ac:spMk id="25" creationId="{D2FB4AAF-9FD3-6D87-BBF9-CFC201A4D9A6}"/>
          </ac:spMkLst>
        </pc:spChg>
        <pc:picChg chg="add mod">
          <ac:chgData name="Gregory Wall" userId="5bec49abb5d13284" providerId="LiveId" clId="{5A373A38-3EB0-4FC5-8298-DB20E81B99ED}" dt="2025-10-14T16:59:30.633" v="2378" actId="1037"/>
          <ac:picMkLst>
            <pc:docMk/>
            <pc:sldMk cId="2633696708" sldId="259"/>
            <ac:picMk id="4" creationId="{C45F75F6-7A37-02B4-6D69-55C58BAD73B1}"/>
          </ac:picMkLst>
        </pc:picChg>
        <pc:cxnChg chg="mod">
          <ac:chgData name="Gregory Wall" userId="5bec49abb5d13284" providerId="LiveId" clId="{5A373A38-3EB0-4FC5-8298-DB20E81B99ED}" dt="2025-10-14T17:26:48.678" v="2945" actId="14100"/>
          <ac:cxnSpMkLst>
            <pc:docMk/>
            <pc:sldMk cId="2633696708" sldId="259"/>
            <ac:cxnSpMk id="5" creationId="{12BC9803-1467-3871-9771-12ABA165F47D}"/>
          </ac:cxnSpMkLst>
        </pc:cxnChg>
        <pc:cxnChg chg="mod">
          <ac:chgData name="Gregory Wall" userId="5bec49abb5d13284" providerId="LiveId" clId="{5A373A38-3EB0-4FC5-8298-DB20E81B99ED}" dt="2025-10-14T17:10:03.295" v="2560" actId="14100"/>
          <ac:cxnSpMkLst>
            <pc:docMk/>
            <pc:sldMk cId="2633696708" sldId="259"/>
            <ac:cxnSpMk id="6" creationId="{8BAEF6FA-367A-834A-4998-B31077184B7C}"/>
          </ac:cxnSpMkLst>
        </pc:cxnChg>
        <pc:cxnChg chg="mod">
          <ac:chgData name="Gregory Wall" userId="5bec49abb5d13284" providerId="LiveId" clId="{5A373A38-3EB0-4FC5-8298-DB20E81B99ED}" dt="2025-10-14T17:13:05.041" v="2693" actId="14100"/>
          <ac:cxnSpMkLst>
            <pc:docMk/>
            <pc:sldMk cId="2633696708" sldId="259"/>
            <ac:cxnSpMk id="7" creationId="{EC18A6CD-E76A-8926-F297-300BBDB60E69}"/>
          </ac:cxnSpMkLst>
        </pc:cxnChg>
        <pc:cxnChg chg="add mod">
          <ac:chgData name="Gregory Wall" userId="5bec49abb5d13284" providerId="LiveId" clId="{5A373A38-3EB0-4FC5-8298-DB20E81B99ED}" dt="2025-10-14T17:11:09.143" v="2596" actId="14100"/>
          <ac:cxnSpMkLst>
            <pc:docMk/>
            <pc:sldMk cId="2633696708" sldId="259"/>
            <ac:cxnSpMk id="8" creationId="{3645BCEB-1EEC-3480-D28C-4FD8D674E473}"/>
          </ac:cxnSpMkLst>
        </pc:cxnChg>
        <pc:cxnChg chg="mod">
          <ac:chgData name="Gregory Wall" userId="5bec49abb5d13284" providerId="LiveId" clId="{5A373A38-3EB0-4FC5-8298-DB20E81B99ED}" dt="2025-10-14T17:25:36.077" v="2884" actId="14100"/>
          <ac:cxnSpMkLst>
            <pc:docMk/>
            <pc:sldMk cId="2633696708" sldId="259"/>
            <ac:cxnSpMk id="9" creationId="{C785AA7D-5131-7051-4423-DD184CA03AA8}"/>
          </ac:cxnSpMkLst>
        </pc:cxnChg>
        <pc:cxnChg chg="mod">
          <ac:chgData name="Gregory Wall" userId="5bec49abb5d13284" providerId="LiveId" clId="{5A373A38-3EB0-4FC5-8298-DB20E81B99ED}" dt="2025-10-14T17:25:50.101" v="2886" actId="14100"/>
          <ac:cxnSpMkLst>
            <pc:docMk/>
            <pc:sldMk cId="2633696708" sldId="259"/>
            <ac:cxnSpMk id="10" creationId="{3D920AA9-8456-4EFD-126E-B99BEB0ED7F5}"/>
          </ac:cxnSpMkLst>
        </pc:cxnChg>
        <pc:cxnChg chg="del mod">
          <ac:chgData name="Gregory Wall" userId="5bec49abb5d13284" providerId="LiveId" clId="{5A373A38-3EB0-4FC5-8298-DB20E81B99ED}" dt="2025-10-14T17:25:48.239" v="2885" actId="478"/>
          <ac:cxnSpMkLst>
            <pc:docMk/>
            <pc:sldMk cId="2633696708" sldId="259"/>
            <ac:cxnSpMk id="11" creationId="{304CB8ED-EB46-973B-6177-1C3229E3DEE0}"/>
          </ac:cxnSpMkLst>
        </pc:cxnChg>
        <pc:cxnChg chg="mod">
          <ac:chgData name="Gregory Wall" userId="5bec49abb5d13284" providerId="LiveId" clId="{5A373A38-3EB0-4FC5-8298-DB20E81B99ED}" dt="2025-10-14T17:01:59.078" v="2381" actId="14100"/>
          <ac:cxnSpMkLst>
            <pc:docMk/>
            <pc:sldMk cId="2633696708" sldId="259"/>
            <ac:cxnSpMk id="12" creationId="{494ADD66-119C-5C8A-4A85-DF9CF917BDA8}"/>
          </ac:cxnSpMkLst>
        </pc:cxnChg>
        <pc:cxnChg chg="mod">
          <ac:chgData name="Gregory Wall" userId="5bec49abb5d13284" providerId="LiveId" clId="{5A373A38-3EB0-4FC5-8298-DB20E81B99ED}" dt="2025-10-14T17:25:31.431" v="2882" actId="14100"/>
          <ac:cxnSpMkLst>
            <pc:docMk/>
            <pc:sldMk cId="2633696708" sldId="259"/>
            <ac:cxnSpMk id="13" creationId="{F5283F6F-C561-20B2-80E0-E6578E5CF394}"/>
          </ac:cxnSpMkLst>
        </pc:cxnChg>
        <pc:cxnChg chg="mod">
          <ac:chgData name="Gregory Wall" userId="5bec49abb5d13284" providerId="LiveId" clId="{5A373A38-3EB0-4FC5-8298-DB20E81B99ED}" dt="2025-10-14T17:12:38.823" v="2685" actId="14100"/>
          <ac:cxnSpMkLst>
            <pc:docMk/>
            <pc:sldMk cId="2633696708" sldId="259"/>
            <ac:cxnSpMk id="14" creationId="{E17C81B4-024B-973B-CC98-345C217E2C35}"/>
          </ac:cxnSpMkLst>
        </pc:cxnChg>
        <pc:cxnChg chg="del mod">
          <ac:chgData name="Gregory Wall" userId="5bec49abb5d13284" providerId="LiveId" clId="{5A373A38-3EB0-4FC5-8298-DB20E81B99ED}" dt="2025-10-14T17:08:39.679" v="2444" actId="478"/>
          <ac:cxnSpMkLst>
            <pc:docMk/>
            <pc:sldMk cId="2633696708" sldId="259"/>
            <ac:cxnSpMk id="23" creationId="{E66C6CCA-7BD5-F208-BB05-8F1472EF0F4C}"/>
          </ac:cxnSpMkLst>
        </pc:cxnChg>
        <pc:cxnChg chg="mod">
          <ac:chgData name="Gregory Wall" userId="5bec49abb5d13284" providerId="LiveId" clId="{5A373A38-3EB0-4FC5-8298-DB20E81B99ED}" dt="2025-10-14T17:09:18.465" v="2489" actId="14100"/>
          <ac:cxnSpMkLst>
            <pc:docMk/>
            <pc:sldMk cId="2633696708" sldId="259"/>
            <ac:cxnSpMk id="24" creationId="{6854DC2D-AF8E-14A1-6EC0-98D93CBFAF9E}"/>
          </ac:cxnSpMkLst>
        </pc:cxnChg>
        <pc:cxnChg chg="add mod">
          <ac:chgData name="Gregory Wall" userId="5bec49abb5d13284" providerId="LiveId" clId="{5A373A38-3EB0-4FC5-8298-DB20E81B99ED}" dt="2025-10-14T17:10:44.158" v="2567" actId="14100"/>
          <ac:cxnSpMkLst>
            <pc:docMk/>
            <pc:sldMk cId="2633696708" sldId="259"/>
            <ac:cxnSpMk id="45" creationId="{2AE39531-8610-0050-09D9-4EF4C50C51FB}"/>
          </ac:cxnSpMkLst>
        </pc:cxnChg>
        <pc:cxnChg chg="add del mod">
          <ac:chgData name="Gregory Wall" userId="5bec49abb5d13284" providerId="LiveId" clId="{5A373A38-3EB0-4FC5-8298-DB20E81B99ED}" dt="2025-10-14T17:12:29.982" v="2684" actId="478"/>
          <ac:cxnSpMkLst>
            <pc:docMk/>
            <pc:sldMk cId="2633696708" sldId="259"/>
            <ac:cxnSpMk id="52" creationId="{10C2C485-A6B4-9589-B2CF-8E4710FE9A9D}"/>
          </ac:cxnSpMkLst>
        </pc:cxnChg>
        <pc:cxnChg chg="add mod">
          <ac:chgData name="Gregory Wall" userId="5bec49abb5d13284" providerId="LiveId" clId="{5A373A38-3EB0-4FC5-8298-DB20E81B99ED}" dt="2025-10-14T17:13:03.057" v="2692" actId="14100"/>
          <ac:cxnSpMkLst>
            <pc:docMk/>
            <pc:sldMk cId="2633696708" sldId="259"/>
            <ac:cxnSpMk id="56" creationId="{04CA3DE2-3556-EA86-7686-A089C05E156F}"/>
          </ac:cxnSpMkLst>
        </pc:cxnChg>
        <pc:cxnChg chg="add mod">
          <ac:chgData name="Gregory Wall" userId="5bec49abb5d13284" providerId="LiveId" clId="{5A373A38-3EB0-4FC5-8298-DB20E81B99ED}" dt="2025-10-14T17:29:04.302" v="2984" actId="14100"/>
          <ac:cxnSpMkLst>
            <pc:docMk/>
            <pc:sldMk cId="2633696708" sldId="259"/>
            <ac:cxnSpMk id="67" creationId="{6DCC8B9E-DF5A-2687-6008-D66CAFD163D0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6597-36AA-4FC5-B1B8-C1C07068830A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6B227-161F-4A93-9A1F-F0DCFB41D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608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6597-36AA-4FC5-B1B8-C1C07068830A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6B227-161F-4A93-9A1F-F0DCFB41D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053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6597-36AA-4FC5-B1B8-C1C07068830A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6B227-161F-4A93-9A1F-F0DCFB41D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019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6597-36AA-4FC5-B1B8-C1C07068830A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6B227-161F-4A93-9A1F-F0DCFB41D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965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6597-36AA-4FC5-B1B8-C1C07068830A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6B227-161F-4A93-9A1F-F0DCFB41D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111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6597-36AA-4FC5-B1B8-C1C07068830A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6B227-161F-4A93-9A1F-F0DCFB41D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888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6597-36AA-4FC5-B1B8-C1C07068830A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6B227-161F-4A93-9A1F-F0DCFB41D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724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6597-36AA-4FC5-B1B8-C1C07068830A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6B227-161F-4A93-9A1F-F0DCFB41D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258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6597-36AA-4FC5-B1B8-C1C07068830A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6B227-161F-4A93-9A1F-F0DCFB41D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068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6597-36AA-4FC5-B1B8-C1C07068830A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6B227-161F-4A93-9A1F-F0DCFB41D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212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6597-36AA-4FC5-B1B8-C1C07068830A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6B227-161F-4A93-9A1F-F0DCFB41D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312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A46597-36AA-4FC5-B1B8-C1C07068830A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F6B227-161F-4A93-9A1F-F0DCFB41D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074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FFBC651D-4B1D-DC57-E7AB-30DDFC168C2C}"/>
              </a:ext>
            </a:extLst>
          </p:cNvPr>
          <p:cNvSpPr txBox="1"/>
          <p:nvPr/>
        </p:nvSpPr>
        <p:spPr>
          <a:xfrm>
            <a:off x="176981" y="216310"/>
            <a:ext cx="3411793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document looks good, though that is only on the surface as it has obvious issues with its formatting and construction.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F1B484C-3DB9-88F3-511E-A14288A935B5}"/>
              </a:ext>
            </a:extLst>
          </p:cNvPr>
          <p:cNvSpPr txBox="1"/>
          <p:nvPr/>
        </p:nvSpPr>
        <p:spPr>
          <a:xfrm>
            <a:off x="8760541" y="216310"/>
            <a:ext cx="311682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When reviewing the document, look for these items.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Consistent font use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Assignment of Styles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Paragraph construction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Left alignment of all text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Spacing between lines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Use of bullets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Tabs, tables, and spaces use for alignment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How the text got to the next page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Where are the sections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Are the links to the Web functional and correct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9EC9CF55-470B-FA10-BC88-0C1D3FA22E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6600" y="122443"/>
            <a:ext cx="4818799" cy="661311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21275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55AAB04C-23AF-D879-98F2-DA658911BF34}"/>
              </a:ext>
            </a:extLst>
          </p:cNvPr>
          <p:cNvSpPr txBox="1"/>
          <p:nvPr/>
        </p:nvSpPr>
        <p:spPr>
          <a:xfrm>
            <a:off x="176981" y="216310"/>
            <a:ext cx="387417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Let’s talk about each of the issues on this document with the ¶ mark tuned on.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CA9B1B09-3B6E-4226-DFA1-12EF8FCAF3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2993" y="83344"/>
            <a:ext cx="7798892" cy="669131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E966F8D0-0B91-3FB5-68D2-79C96324E9EC}"/>
              </a:ext>
            </a:extLst>
          </p:cNvPr>
          <p:cNvCxnSpPr>
            <a:cxnSpLocks/>
            <a:stCxn id="55" idx="3"/>
          </p:cNvCxnSpPr>
          <p:nvPr/>
        </p:nvCxnSpPr>
        <p:spPr>
          <a:xfrm flipV="1">
            <a:off x="3003894" y="2800350"/>
            <a:ext cx="1863381" cy="251617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C7FABB76-95FD-10BB-6308-7D00582915F1}"/>
              </a:ext>
            </a:extLst>
          </p:cNvPr>
          <p:cNvCxnSpPr>
            <a:cxnSpLocks/>
          </p:cNvCxnSpPr>
          <p:nvPr/>
        </p:nvCxnSpPr>
        <p:spPr>
          <a:xfrm flipV="1">
            <a:off x="2769203" y="1541472"/>
            <a:ext cx="2152989" cy="125887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EE794251-3595-9EC9-6515-BB97018C196F}"/>
              </a:ext>
            </a:extLst>
          </p:cNvPr>
          <p:cNvCxnSpPr>
            <a:cxnSpLocks/>
          </p:cNvCxnSpPr>
          <p:nvPr/>
        </p:nvCxnSpPr>
        <p:spPr>
          <a:xfrm flipV="1">
            <a:off x="3800475" y="5469406"/>
            <a:ext cx="1109373" cy="33131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61E82074-132A-8109-989B-A883EB7EFF3A}"/>
              </a:ext>
            </a:extLst>
          </p:cNvPr>
          <p:cNvCxnSpPr>
            <a:cxnSpLocks/>
          </p:cNvCxnSpPr>
          <p:nvPr/>
        </p:nvCxnSpPr>
        <p:spPr>
          <a:xfrm flipV="1">
            <a:off x="2805759" y="2263649"/>
            <a:ext cx="2152989" cy="2237481"/>
          </a:xfrm>
          <a:prstGeom prst="straightConnector1">
            <a:avLst/>
          </a:prstGeom>
          <a:ln w="38100">
            <a:solidFill>
              <a:srgbClr val="7030A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D662B713-6324-A8AD-CE8E-99ADD685BD75}"/>
              </a:ext>
            </a:extLst>
          </p:cNvPr>
          <p:cNvCxnSpPr>
            <a:cxnSpLocks/>
          </p:cNvCxnSpPr>
          <p:nvPr/>
        </p:nvCxnSpPr>
        <p:spPr>
          <a:xfrm flipV="1">
            <a:off x="7514414" y="1190625"/>
            <a:ext cx="821795" cy="3419475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E54C0131-8C62-A339-F737-1B2CAC00AFBE}"/>
              </a:ext>
            </a:extLst>
          </p:cNvPr>
          <p:cNvCxnSpPr>
            <a:cxnSpLocks/>
          </p:cNvCxnSpPr>
          <p:nvPr/>
        </p:nvCxnSpPr>
        <p:spPr>
          <a:xfrm flipH="1">
            <a:off x="5579757" y="956697"/>
            <a:ext cx="598009" cy="584775"/>
          </a:xfrm>
          <a:prstGeom prst="straightConnector1">
            <a:avLst/>
          </a:prstGeom>
          <a:ln w="38100">
            <a:solidFill>
              <a:schemeClr val="accent5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B89C11C4-90F7-7802-8A80-06C407AD018C}"/>
              </a:ext>
            </a:extLst>
          </p:cNvPr>
          <p:cNvCxnSpPr>
            <a:cxnSpLocks/>
          </p:cNvCxnSpPr>
          <p:nvPr/>
        </p:nvCxnSpPr>
        <p:spPr>
          <a:xfrm flipH="1">
            <a:off x="6010275" y="914400"/>
            <a:ext cx="323852" cy="627072"/>
          </a:xfrm>
          <a:prstGeom prst="straightConnector1">
            <a:avLst/>
          </a:prstGeom>
          <a:ln w="38100">
            <a:solidFill>
              <a:schemeClr val="accent5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09375234-EFB1-82FF-6A25-C954C2B5E030}"/>
              </a:ext>
            </a:extLst>
          </p:cNvPr>
          <p:cNvCxnSpPr>
            <a:cxnSpLocks/>
          </p:cNvCxnSpPr>
          <p:nvPr/>
        </p:nvCxnSpPr>
        <p:spPr>
          <a:xfrm flipH="1" flipV="1">
            <a:off x="5352193" y="2999235"/>
            <a:ext cx="435078" cy="1501895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7F589E80-C340-773D-9EDD-143DB219F350}"/>
              </a:ext>
            </a:extLst>
          </p:cNvPr>
          <p:cNvCxnSpPr>
            <a:cxnSpLocks/>
          </p:cNvCxnSpPr>
          <p:nvPr/>
        </p:nvCxnSpPr>
        <p:spPr>
          <a:xfrm flipH="1" flipV="1">
            <a:off x="7255524" y="2800350"/>
            <a:ext cx="176781" cy="180975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B4BC9A64-7B67-9EE9-BC2D-E6EA103D8EC1}"/>
              </a:ext>
            </a:extLst>
          </p:cNvPr>
          <p:cNvCxnSpPr>
            <a:cxnSpLocks/>
          </p:cNvCxnSpPr>
          <p:nvPr/>
        </p:nvCxnSpPr>
        <p:spPr>
          <a:xfrm flipH="1" flipV="1">
            <a:off x="10496550" y="666750"/>
            <a:ext cx="156622" cy="371475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A9A54203-67AA-C0C6-B7B7-211FF98F8507}"/>
              </a:ext>
            </a:extLst>
          </p:cNvPr>
          <p:cNvSpPr txBox="1"/>
          <p:nvPr/>
        </p:nvSpPr>
        <p:spPr>
          <a:xfrm>
            <a:off x="74094" y="5147251"/>
            <a:ext cx="2929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B0F0"/>
                </a:solidFill>
              </a:rPr>
              <a:t>* Manually formatted “Normal”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5608CE59-BCAD-B867-4C4C-627C016DBE01}"/>
              </a:ext>
            </a:extLst>
          </p:cNvPr>
          <p:cNvSpPr txBox="1"/>
          <p:nvPr/>
        </p:nvSpPr>
        <p:spPr>
          <a:xfrm>
            <a:off x="10151753" y="4286158"/>
            <a:ext cx="13479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B0F0"/>
                </a:solidFill>
              </a:rPr>
              <a:t>* The name on the side was manually formatted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FD592E7-7B96-39D8-4D07-5985B1450BD6}"/>
              </a:ext>
            </a:extLst>
          </p:cNvPr>
          <p:cNvSpPr txBox="1"/>
          <p:nvPr/>
        </p:nvSpPr>
        <p:spPr>
          <a:xfrm>
            <a:off x="101553" y="2679934"/>
            <a:ext cx="292831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This font is different than the rest of the document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B050"/>
                </a:solidFill>
                <a:latin typeface="+mj-lt"/>
              </a:rPr>
              <a:t>Aptos </a:t>
            </a:r>
            <a:r>
              <a:rPr lang="en-US" sz="1600" u="sng" dirty="0">
                <a:solidFill>
                  <a:srgbClr val="00B050"/>
                </a:solidFill>
                <a:latin typeface="+mj-lt"/>
              </a:rPr>
              <a:t>Display</a:t>
            </a:r>
            <a:r>
              <a:rPr lang="en-US" sz="1600" dirty="0">
                <a:solidFill>
                  <a:srgbClr val="00B050"/>
                </a:solidFill>
                <a:latin typeface="+mj-lt"/>
              </a:rPr>
              <a:t> (used)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B050"/>
                </a:solidFill>
              </a:rPr>
              <a:t>Aptos Body (rest of the doc)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583B0860-200D-EE39-4E92-7E10575C6716}"/>
              </a:ext>
            </a:extLst>
          </p:cNvPr>
          <p:cNvSpPr txBox="1"/>
          <p:nvPr/>
        </p:nvSpPr>
        <p:spPr>
          <a:xfrm>
            <a:off x="80115" y="5634305"/>
            <a:ext cx="381561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2"/>
                </a:solidFill>
              </a:rPr>
              <a:t>This may be the most obvious issue.  The individual pressed </a:t>
            </a:r>
            <a:r>
              <a:rPr lang="en-US" sz="1600" u="sng" dirty="0">
                <a:solidFill>
                  <a:schemeClr val="accent2"/>
                </a:solidFill>
              </a:rPr>
              <a:t>Enter, Enter, Enter, Enter, Enter</a:t>
            </a:r>
            <a:r>
              <a:rPr lang="en-US" sz="1600" dirty="0">
                <a:solidFill>
                  <a:schemeClr val="accent2"/>
                </a:solidFill>
              </a:rPr>
              <a:t>, and so on… to get the text to the next page.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79F7FAE6-11E0-DFD4-7E14-73C179F7442A}"/>
              </a:ext>
            </a:extLst>
          </p:cNvPr>
          <p:cNvSpPr txBox="1"/>
          <p:nvPr/>
        </p:nvSpPr>
        <p:spPr>
          <a:xfrm>
            <a:off x="74093" y="4147618"/>
            <a:ext cx="29557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7030A0"/>
                </a:solidFill>
              </a:rPr>
              <a:t>Used a few </a:t>
            </a:r>
            <a:r>
              <a:rPr lang="en-US" sz="1600" u="sng" dirty="0">
                <a:solidFill>
                  <a:srgbClr val="7030A0"/>
                </a:solidFill>
              </a:rPr>
              <a:t>Spaces</a:t>
            </a:r>
            <a:r>
              <a:rPr lang="en-US" sz="1600" dirty="0">
                <a:solidFill>
                  <a:srgbClr val="7030A0"/>
                </a:solidFill>
              </a:rPr>
              <a:t> to indent the text and that is an </a:t>
            </a:r>
            <a:r>
              <a:rPr lang="en-US" sz="1600" u="sng" dirty="0">
                <a:solidFill>
                  <a:srgbClr val="7030A0"/>
                </a:solidFill>
              </a:rPr>
              <a:t>Asterix</a:t>
            </a:r>
            <a:r>
              <a:rPr lang="en-US" sz="1600" dirty="0">
                <a:solidFill>
                  <a:srgbClr val="7030A0"/>
                </a:solidFill>
              </a:rPr>
              <a:t>, not a bullet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48A9A79E-7539-B072-BCE1-CB956ADD762D}"/>
              </a:ext>
            </a:extLst>
          </p:cNvPr>
          <p:cNvSpPr txBox="1"/>
          <p:nvPr/>
        </p:nvSpPr>
        <p:spPr>
          <a:xfrm>
            <a:off x="5120692" y="4440823"/>
            <a:ext cx="147923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</a:rPr>
              <a:t>None of these links actual </a:t>
            </a:r>
            <a:r>
              <a:rPr lang="en-US" sz="1600" u="sng" dirty="0">
                <a:solidFill>
                  <a:srgbClr val="002060"/>
                </a:solidFill>
              </a:rPr>
              <a:t>Hyperlinks</a:t>
            </a:r>
            <a:r>
              <a:rPr lang="en-US" sz="1600" dirty="0">
                <a:solidFill>
                  <a:srgbClr val="002060"/>
                </a:solidFill>
              </a:rPr>
              <a:t> to the website or email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9377CFB0-34C4-CD73-6761-B329C2100856}"/>
              </a:ext>
            </a:extLst>
          </p:cNvPr>
          <p:cNvSpPr txBox="1"/>
          <p:nvPr/>
        </p:nvSpPr>
        <p:spPr>
          <a:xfrm>
            <a:off x="6971004" y="4615160"/>
            <a:ext cx="144447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C00000"/>
                </a:solidFill>
              </a:rPr>
              <a:t>Use of </a:t>
            </a:r>
            <a:r>
              <a:rPr lang="en-US" sz="1600" u="sng" dirty="0">
                <a:solidFill>
                  <a:srgbClr val="C00000"/>
                </a:solidFill>
              </a:rPr>
              <a:t>Spaces</a:t>
            </a:r>
            <a:r>
              <a:rPr lang="en-US" sz="1600" dirty="0">
                <a:solidFill>
                  <a:srgbClr val="C00000"/>
                </a:solidFill>
              </a:rPr>
              <a:t> to get the text on to the next line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A3226F93-3F7D-8418-AB75-AB780A2354E7}"/>
              </a:ext>
            </a:extLst>
          </p:cNvPr>
          <p:cNvSpPr txBox="1"/>
          <p:nvPr/>
        </p:nvSpPr>
        <p:spPr>
          <a:xfrm>
            <a:off x="5218511" y="366862"/>
            <a:ext cx="3449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5"/>
                </a:solidFill>
              </a:rPr>
              <a:t>Mix of Spaces and Tabs, should use a Table or Tab alignment</a:t>
            </a:r>
          </a:p>
        </p:txBody>
      </p: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66FD86B5-C0A3-A616-349B-BC8F330C9F0E}"/>
              </a:ext>
            </a:extLst>
          </p:cNvPr>
          <p:cNvCxnSpPr/>
          <p:nvPr/>
        </p:nvCxnSpPr>
        <p:spPr>
          <a:xfrm>
            <a:off x="6173321" y="1374775"/>
            <a:ext cx="0" cy="631825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CF200AB0-7B69-8ABE-0A7B-50296BFDF968}"/>
              </a:ext>
            </a:extLst>
          </p:cNvPr>
          <p:cNvCxnSpPr>
            <a:cxnSpLocks/>
            <a:stCxn id="90" idx="1"/>
          </p:cNvCxnSpPr>
          <p:nvPr/>
        </p:nvCxnSpPr>
        <p:spPr>
          <a:xfrm flipH="1">
            <a:off x="6395309" y="1541472"/>
            <a:ext cx="385051" cy="38472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TextBox 89">
            <a:extLst>
              <a:ext uri="{FF2B5EF4-FFF2-40B4-BE49-F238E27FC236}">
                <a16:creationId xmlns:a16="http://schemas.microsoft.com/office/drawing/2014/main" id="{189F861A-1A8E-42CF-BC57-E0DDEC4B841A}"/>
              </a:ext>
            </a:extLst>
          </p:cNvPr>
          <p:cNvSpPr txBox="1"/>
          <p:nvPr/>
        </p:nvSpPr>
        <p:spPr>
          <a:xfrm>
            <a:off x="6780360" y="1249084"/>
            <a:ext cx="12940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actually </a:t>
            </a:r>
          </a:p>
          <a:p>
            <a:r>
              <a:rPr lang="en-US" sz="1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aligned</a:t>
            </a:r>
          </a:p>
        </p:txBody>
      </p:sp>
    </p:spTree>
    <p:extLst>
      <p:ext uri="{BB962C8B-B14F-4D97-AF65-F5344CB8AC3E}">
        <p14:creationId xmlns:p14="http://schemas.microsoft.com/office/powerpoint/2010/main" val="4200314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03DE2C1-800C-B4BE-0B6F-F77C1A5C4A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8031" y="78658"/>
            <a:ext cx="4635938" cy="670068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A01451C-3B32-0214-7650-CF80C501A8C7}"/>
              </a:ext>
            </a:extLst>
          </p:cNvPr>
          <p:cNvSpPr txBox="1"/>
          <p:nvPr/>
        </p:nvSpPr>
        <p:spPr>
          <a:xfrm>
            <a:off x="176981" y="216310"/>
            <a:ext cx="345112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document is the result of constructing the file correctly and a success.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2EEB37B-CD19-6A69-B110-9D6E8D4C569B}"/>
              </a:ext>
            </a:extLst>
          </p:cNvPr>
          <p:cNvSpPr txBox="1"/>
          <p:nvPr/>
        </p:nvSpPr>
        <p:spPr>
          <a:xfrm>
            <a:off x="8760541" y="216310"/>
            <a:ext cx="311682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7030A0"/>
                </a:solidFill>
              </a:rPr>
              <a:t>When reviewing the document, look for these items.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7030A0"/>
                </a:solidFill>
              </a:rPr>
              <a:t>Consistent font use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7030A0"/>
                </a:solidFill>
              </a:rPr>
              <a:t>Assignment of Styles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7030A0"/>
                </a:solidFill>
              </a:rPr>
              <a:t>Paragraph construction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7030A0"/>
                </a:solidFill>
              </a:rPr>
              <a:t>Left alignment of all text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7030A0"/>
                </a:solidFill>
              </a:rPr>
              <a:t>Spacing between lines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7030A0"/>
                </a:solidFill>
              </a:rPr>
              <a:t>Use of bullets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7030A0"/>
                </a:solidFill>
              </a:rPr>
              <a:t>Tabs, tables, and spaces use for alignment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7030A0"/>
                </a:solidFill>
              </a:rPr>
              <a:t>How the text got to the next page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7030A0"/>
                </a:solidFill>
              </a:rPr>
              <a:t>Where are the sections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7030A0"/>
                </a:solidFill>
              </a:rPr>
              <a:t>Are the links to the Web functional and correct</a:t>
            </a:r>
          </a:p>
        </p:txBody>
      </p:sp>
    </p:spTree>
    <p:extLst>
      <p:ext uri="{BB962C8B-B14F-4D97-AF65-F5344CB8AC3E}">
        <p14:creationId xmlns:p14="http://schemas.microsoft.com/office/powerpoint/2010/main" val="2849445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3167B19-0773-8BE0-93F2-05834FFCF6BB}"/>
              </a:ext>
            </a:extLst>
          </p:cNvPr>
          <p:cNvSpPr txBox="1"/>
          <p:nvPr/>
        </p:nvSpPr>
        <p:spPr>
          <a:xfrm>
            <a:off x="176981" y="216310"/>
            <a:ext cx="401321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Let’s review why this document is correct with the ¶ mark on, showing the page markup.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45F75F6-7A37-02B4-6D69-55C58BAD73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3846" y="64082"/>
            <a:ext cx="7637112" cy="671526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12BC9803-1467-3871-9771-12ABA165F47D}"/>
              </a:ext>
            </a:extLst>
          </p:cNvPr>
          <p:cNvCxnSpPr>
            <a:cxnSpLocks/>
          </p:cNvCxnSpPr>
          <p:nvPr/>
        </p:nvCxnSpPr>
        <p:spPr>
          <a:xfrm flipV="1">
            <a:off x="3433255" y="2999235"/>
            <a:ext cx="1625895" cy="203805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8BAEF6FA-367A-834A-4998-B31077184B7C}"/>
              </a:ext>
            </a:extLst>
          </p:cNvPr>
          <p:cNvCxnSpPr>
            <a:cxnSpLocks/>
          </p:cNvCxnSpPr>
          <p:nvPr/>
        </p:nvCxnSpPr>
        <p:spPr>
          <a:xfrm flipV="1">
            <a:off x="3003894" y="1671484"/>
            <a:ext cx="2040054" cy="113071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C18A6CD-E76A-8926-F297-300BBDB60E69}"/>
              </a:ext>
            </a:extLst>
          </p:cNvPr>
          <p:cNvCxnSpPr>
            <a:cxnSpLocks/>
          </p:cNvCxnSpPr>
          <p:nvPr/>
        </p:nvCxnSpPr>
        <p:spPr>
          <a:xfrm>
            <a:off x="4006490" y="6060043"/>
            <a:ext cx="1037458" cy="65148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3645BCEB-1EEC-3480-D28C-4FD8D674E473}"/>
              </a:ext>
            </a:extLst>
          </p:cNvPr>
          <p:cNvCxnSpPr>
            <a:cxnSpLocks/>
          </p:cNvCxnSpPr>
          <p:nvPr/>
        </p:nvCxnSpPr>
        <p:spPr>
          <a:xfrm flipV="1">
            <a:off x="2805759" y="2463079"/>
            <a:ext cx="2401463" cy="2038051"/>
          </a:xfrm>
          <a:prstGeom prst="straightConnector1">
            <a:avLst/>
          </a:prstGeom>
          <a:ln w="38100">
            <a:solidFill>
              <a:srgbClr val="E80EAF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785AA7D-5131-7051-4423-DD184CA03AA8}"/>
              </a:ext>
            </a:extLst>
          </p:cNvPr>
          <p:cNvCxnSpPr>
            <a:cxnSpLocks/>
          </p:cNvCxnSpPr>
          <p:nvPr/>
        </p:nvCxnSpPr>
        <p:spPr>
          <a:xfrm flipH="1" flipV="1">
            <a:off x="8311506" y="1339694"/>
            <a:ext cx="74529" cy="3331057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D920AA9-8456-4EFD-126E-B99BEB0ED7F5}"/>
              </a:ext>
            </a:extLst>
          </p:cNvPr>
          <p:cNvCxnSpPr>
            <a:cxnSpLocks/>
          </p:cNvCxnSpPr>
          <p:nvPr/>
        </p:nvCxnSpPr>
        <p:spPr>
          <a:xfrm flipH="1">
            <a:off x="5579757" y="1068979"/>
            <a:ext cx="539165" cy="472493"/>
          </a:xfrm>
          <a:prstGeom prst="straightConnector1">
            <a:avLst/>
          </a:prstGeom>
          <a:ln w="38100">
            <a:solidFill>
              <a:schemeClr val="accent5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494ADD66-119C-5C8A-4A85-DF9CF917BDA8}"/>
              </a:ext>
            </a:extLst>
          </p:cNvPr>
          <p:cNvCxnSpPr>
            <a:cxnSpLocks/>
          </p:cNvCxnSpPr>
          <p:nvPr/>
        </p:nvCxnSpPr>
        <p:spPr>
          <a:xfrm flipH="1" flipV="1">
            <a:off x="5631590" y="3385860"/>
            <a:ext cx="155681" cy="1115270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5283F6F-C561-20B2-80E0-E6578E5CF394}"/>
              </a:ext>
            </a:extLst>
          </p:cNvPr>
          <p:cNvCxnSpPr>
            <a:cxnSpLocks/>
          </p:cNvCxnSpPr>
          <p:nvPr/>
        </p:nvCxnSpPr>
        <p:spPr>
          <a:xfrm flipH="1" flipV="1">
            <a:off x="6334127" y="2999235"/>
            <a:ext cx="1843408" cy="167151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17C81B4-024B-973B-CC98-345C217E2C35}"/>
              </a:ext>
            </a:extLst>
          </p:cNvPr>
          <p:cNvCxnSpPr>
            <a:cxnSpLocks/>
          </p:cNvCxnSpPr>
          <p:nvPr/>
        </p:nvCxnSpPr>
        <p:spPr>
          <a:xfrm flipH="1" flipV="1">
            <a:off x="9845338" y="951637"/>
            <a:ext cx="680080" cy="333452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550E98F5-A520-8547-4F74-5BF1C77C77EC}"/>
              </a:ext>
            </a:extLst>
          </p:cNvPr>
          <p:cNvSpPr txBox="1"/>
          <p:nvPr/>
        </p:nvSpPr>
        <p:spPr>
          <a:xfrm>
            <a:off x="126140" y="4892384"/>
            <a:ext cx="33839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B0F0"/>
                </a:solidFill>
              </a:rPr>
              <a:t>* New </a:t>
            </a:r>
            <a:r>
              <a:rPr lang="en-US" sz="1600" u="sng" dirty="0">
                <a:solidFill>
                  <a:srgbClr val="00B0F0"/>
                </a:solidFill>
              </a:rPr>
              <a:t>Style</a:t>
            </a:r>
            <a:r>
              <a:rPr lang="en-US" sz="1600" dirty="0">
                <a:solidFill>
                  <a:srgbClr val="00B0F0"/>
                </a:solidFill>
              </a:rPr>
              <a:t> created for the signature called </a:t>
            </a:r>
            <a:r>
              <a:rPr lang="en-US" sz="1600" u="sng" dirty="0">
                <a:solidFill>
                  <a:srgbClr val="00B0F0"/>
                </a:solidFill>
              </a:rPr>
              <a:t>MyName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CAEAC21-2081-F1BD-4C7A-AA2D451BAA99}"/>
              </a:ext>
            </a:extLst>
          </p:cNvPr>
          <p:cNvSpPr txBox="1"/>
          <p:nvPr/>
        </p:nvSpPr>
        <p:spPr>
          <a:xfrm>
            <a:off x="10151753" y="4286158"/>
            <a:ext cx="13479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B0F0"/>
                </a:solidFill>
              </a:rPr>
              <a:t>* New </a:t>
            </a:r>
            <a:r>
              <a:rPr lang="en-US" sz="1600" u="sng" dirty="0">
                <a:solidFill>
                  <a:srgbClr val="00B0F0"/>
                </a:solidFill>
              </a:rPr>
              <a:t>Styles</a:t>
            </a:r>
            <a:r>
              <a:rPr lang="en-US" sz="1600" dirty="0">
                <a:solidFill>
                  <a:srgbClr val="00B0F0"/>
                </a:solidFill>
              </a:rPr>
              <a:t> created to ensure matching within the document.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E7B0185-0262-8B87-78DF-082FDD3651F3}"/>
              </a:ext>
            </a:extLst>
          </p:cNvPr>
          <p:cNvSpPr txBox="1"/>
          <p:nvPr/>
        </p:nvSpPr>
        <p:spPr>
          <a:xfrm>
            <a:off x="176981" y="2631500"/>
            <a:ext cx="29283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B050"/>
                </a:solidFill>
              </a:rPr>
              <a:t>A new </a:t>
            </a:r>
            <a:r>
              <a:rPr lang="en-US" sz="1600" u="sng" dirty="0">
                <a:solidFill>
                  <a:srgbClr val="00B050"/>
                </a:solidFill>
              </a:rPr>
              <a:t>Style</a:t>
            </a:r>
            <a:r>
              <a:rPr lang="en-US" sz="1600" dirty="0">
                <a:solidFill>
                  <a:srgbClr val="00B050"/>
                </a:solidFill>
              </a:rPr>
              <a:t> was created on for the header row called </a:t>
            </a:r>
            <a:r>
              <a:rPr lang="en-US" sz="1600" u="sng" dirty="0">
                <a:solidFill>
                  <a:srgbClr val="00B050"/>
                </a:solidFill>
              </a:rPr>
              <a:t>TableHeading</a:t>
            </a:r>
            <a:endParaRPr lang="en-US" sz="1600" dirty="0">
              <a:solidFill>
                <a:srgbClr val="00B05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279BDE1-30D8-EFAB-1B44-90D7C15D3E1B}"/>
              </a:ext>
            </a:extLst>
          </p:cNvPr>
          <p:cNvSpPr txBox="1"/>
          <p:nvPr/>
        </p:nvSpPr>
        <p:spPr>
          <a:xfrm>
            <a:off x="74093" y="5878323"/>
            <a:ext cx="38156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2"/>
                </a:solidFill>
              </a:rPr>
              <a:t>This text starts on the next pages because of the proper use of a </a:t>
            </a:r>
            <a:r>
              <a:rPr lang="en-US" sz="1600" u="sng" dirty="0">
                <a:solidFill>
                  <a:schemeClr val="accent2"/>
                </a:solidFill>
              </a:rPr>
              <a:t>Page Break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68E0B57-D50F-C16F-F087-5417A1385202}"/>
              </a:ext>
            </a:extLst>
          </p:cNvPr>
          <p:cNvSpPr txBox="1"/>
          <p:nvPr/>
        </p:nvSpPr>
        <p:spPr>
          <a:xfrm>
            <a:off x="74093" y="4147618"/>
            <a:ext cx="29557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E80EAF"/>
                </a:solidFill>
              </a:rPr>
              <a:t>Used </a:t>
            </a:r>
            <a:r>
              <a:rPr lang="en-US" sz="1600" u="sng" dirty="0">
                <a:solidFill>
                  <a:srgbClr val="E80EAF"/>
                </a:solidFill>
              </a:rPr>
              <a:t>Bullets</a:t>
            </a:r>
            <a:r>
              <a:rPr lang="en-US" sz="1600" dirty="0">
                <a:solidFill>
                  <a:srgbClr val="E80EAF"/>
                </a:solidFill>
              </a:rPr>
              <a:t> correctly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357220D-09A0-7E8B-9634-682DAF75A464}"/>
              </a:ext>
            </a:extLst>
          </p:cNvPr>
          <p:cNvSpPr txBox="1"/>
          <p:nvPr/>
        </p:nvSpPr>
        <p:spPr>
          <a:xfrm>
            <a:off x="5120692" y="4440823"/>
            <a:ext cx="164289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</a:rPr>
              <a:t>These functional links are </a:t>
            </a:r>
            <a:r>
              <a:rPr lang="en-US" sz="1600" u="sng" dirty="0">
                <a:solidFill>
                  <a:srgbClr val="002060"/>
                </a:solidFill>
              </a:rPr>
              <a:t>Hyperlinks</a:t>
            </a:r>
            <a:r>
              <a:rPr lang="en-US" sz="1600" dirty="0">
                <a:solidFill>
                  <a:srgbClr val="002060"/>
                </a:solidFill>
              </a:rPr>
              <a:t> to the website or email.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1234FCA-D6BE-22C8-DA76-AFE1A2929174}"/>
              </a:ext>
            </a:extLst>
          </p:cNvPr>
          <p:cNvSpPr txBox="1"/>
          <p:nvPr/>
        </p:nvSpPr>
        <p:spPr>
          <a:xfrm>
            <a:off x="7305771" y="4729364"/>
            <a:ext cx="144447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C00000"/>
                </a:solidFill>
              </a:rPr>
              <a:t>Use of </a:t>
            </a:r>
            <a:r>
              <a:rPr lang="en-US" sz="1600" u="sng" dirty="0">
                <a:solidFill>
                  <a:srgbClr val="C00000"/>
                </a:solidFill>
              </a:rPr>
              <a:t>Shift</a:t>
            </a:r>
            <a:r>
              <a:rPr lang="en-US" sz="1600" dirty="0">
                <a:solidFill>
                  <a:srgbClr val="C00000"/>
                </a:solidFill>
              </a:rPr>
              <a:t> to get the text on to the next line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04EC3F7-E0C4-0685-88AE-869741F5D6EB}"/>
              </a:ext>
            </a:extLst>
          </p:cNvPr>
          <p:cNvSpPr txBox="1"/>
          <p:nvPr/>
        </p:nvSpPr>
        <p:spPr>
          <a:xfrm>
            <a:off x="6023045" y="484204"/>
            <a:ext cx="26871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5"/>
                </a:solidFill>
              </a:rPr>
              <a:t>Proper use of a </a:t>
            </a:r>
            <a:r>
              <a:rPr lang="en-US" sz="1600" u="sng" dirty="0">
                <a:solidFill>
                  <a:schemeClr val="accent5"/>
                </a:solidFill>
              </a:rPr>
              <a:t>Section Break</a:t>
            </a:r>
            <a:r>
              <a:rPr lang="en-US" sz="1600" dirty="0">
                <a:solidFill>
                  <a:schemeClr val="accent5"/>
                </a:solidFill>
              </a:rPr>
              <a:t> on the page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6854DC2D-AF8E-14A1-6EC0-98D93CBFAF9E}"/>
              </a:ext>
            </a:extLst>
          </p:cNvPr>
          <p:cNvCxnSpPr>
            <a:cxnSpLocks/>
          </p:cNvCxnSpPr>
          <p:nvPr/>
        </p:nvCxnSpPr>
        <p:spPr>
          <a:xfrm flipH="1" flipV="1">
            <a:off x="7085906" y="1782673"/>
            <a:ext cx="346399" cy="830997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D2FB4AAF-9FD3-6D87-BBF9-CFC201A4D9A6}"/>
              </a:ext>
            </a:extLst>
          </p:cNvPr>
          <p:cNvSpPr txBox="1"/>
          <p:nvPr/>
        </p:nvSpPr>
        <p:spPr>
          <a:xfrm>
            <a:off x="7000706" y="2613670"/>
            <a:ext cx="13286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 of a </a:t>
            </a:r>
            <a:r>
              <a:rPr lang="en-US" sz="1600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Table</a:t>
            </a:r>
            <a:r>
              <a:rPr lang="en-US" sz="1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to align the text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2AE39531-8610-0050-09D9-4EF4C50C51FB}"/>
              </a:ext>
            </a:extLst>
          </p:cNvPr>
          <p:cNvCxnSpPr>
            <a:cxnSpLocks/>
          </p:cNvCxnSpPr>
          <p:nvPr/>
        </p:nvCxnSpPr>
        <p:spPr>
          <a:xfrm flipV="1">
            <a:off x="6441928" y="813737"/>
            <a:ext cx="3129760" cy="88154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04CA3DE2-3556-EA86-7686-A089C05E156F}"/>
              </a:ext>
            </a:extLst>
          </p:cNvPr>
          <p:cNvCxnSpPr>
            <a:cxnSpLocks/>
          </p:cNvCxnSpPr>
          <p:nvPr/>
        </p:nvCxnSpPr>
        <p:spPr>
          <a:xfrm flipV="1">
            <a:off x="3966089" y="3338350"/>
            <a:ext cx="1337541" cy="266480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6DCC8B9E-DF5A-2687-6008-D66CAFD163D0}"/>
              </a:ext>
            </a:extLst>
          </p:cNvPr>
          <p:cNvCxnSpPr>
            <a:cxnSpLocks/>
          </p:cNvCxnSpPr>
          <p:nvPr/>
        </p:nvCxnSpPr>
        <p:spPr>
          <a:xfrm flipV="1">
            <a:off x="6763582" y="3569110"/>
            <a:ext cx="2960521" cy="1543664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3696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188</TotalTime>
  <Words>409</Words>
  <Application>Microsoft Office PowerPoint</Application>
  <PresentationFormat>Widescreen</PresentationFormat>
  <Paragraphs>47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Gregory Wall</dc:creator>
  <cp:lastModifiedBy>Gregory Wall</cp:lastModifiedBy>
  <cp:revision>1</cp:revision>
  <dcterms:created xsi:type="dcterms:W3CDTF">2025-10-14T14:21:00Z</dcterms:created>
  <dcterms:modified xsi:type="dcterms:W3CDTF">2025-10-14T17:29:04Z</dcterms:modified>
</cp:coreProperties>
</file>